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302" r:id="rId3"/>
    <p:sldId id="379" r:id="rId4"/>
    <p:sldId id="315" r:id="rId5"/>
    <p:sldId id="392" r:id="rId6"/>
    <p:sldId id="421" r:id="rId7"/>
    <p:sldId id="394" r:id="rId8"/>
    <p:sldId id="316" r:id="rId9"/>
    <p:sldId id="413" r:id="rId10"/>
    <p:sldId id="395" r:id="rId11"/>
    <p:sldId id="412" r:id="rId12"/>
    <p:sldId id="414" r:id="rId13"/>
    <p:sldId id="415" r:id="rId14"/>
    <p:sldId id="416" r:id="rId15"/>
    <p:sldId id="417" r:id="rId16"/>
    <p:sldId id="418" r:id="rId17"/>
    <p:sldId id="419" r:id="rId18"/>
    <p:sldId id="397" r:id="rId19"/>
    <p:sldId id="398" r:id="rId20"/>
    <p:sldId id="400" r:id="rId21"/>
    <p:sldId id="401" r:id="rId22"/>
    <p:sldId id="402" r:id="rId23"/>
    <p:sldId id="403" r:id="rId24"/>
    <p:sldId id="404" r:id="rId25"/>
    <p:sldId id="405" r:id="rId26"/>
    <p:sldId id="326" r:id="rId27"/>
    <p:sldId id="353" r:id="rId28"/>
    <p:sldId id="327" r:id="rId29"/>
    <p:sldId id="388" r:id="rId30"/>
    <p:sldId id="407" r:id="rId31"/>
    <p:sldId id="408" r:id="rId32"/>
    <p:sldId id="409" r:id="rId33"/>
    <p:sldId id="334" r:id="rId34"/>
    <p:sldId id="348" r:id="rId35"/>
    <p:sldId id="411" r:id="rId36"/>
    <p:sldId id="365" r:id="rId37"/>
    <p:sldId id="367" r:id="rId38"/>
    <p:sldId id="390" r:id="rId39"/>
    <p:sldId id="373" r:id="rId40"/>
    <p:sldId id="429" r:id="rId41"/>
    <p:sldId id="431" r:id="rId42"/>
    <p:sldId id="424" r:id="rId43"/>
    <p:sldId id="425" r:id="rId44"/>
    <p:sldId id="427" r:id="rId45"/>
    <p:sldId id="262" r:id="rId46"/>
    <p:sldId id="266" r:id="rId47"/>
    <p:sldId id="285" r:id="rId48"/>
    <p:sldId id="277" r:id="rId49"/>
    <p:sldId id="423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ru.m.wikihow.com/%D0%BF%D0%BE%D0%B2%D0%B5%D1%80%D0%BD%D1%83%D1%82%D1%8C-%D1%80%D0%B5%D0%B1%D0%B5%D0%BD%D0%BA%D0%B0-%D0%B2-%D1%82%D0%B0%D0%B7%D0%BE%D0%B2%D0%BE%D0%BC-%D0%BF%D1%80%D0%B5%D0%B4%D0%BB%D0%B5%D0%B6%D0%B0%D0%BD%D0%B8%D0%B8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pandia.ru/text/category/beremennostmz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25720" cy="4258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СПБ ГБПОУ Акушерский колледж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000240"/>
            <a:ext cx="7406640" cy="407196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Лекция № 7</a:t>
            </a:r>
          </a:p>
          <a:p>
            <a:pPr algn="ctr"/>
            <a:r>
              <a:rPr lang="ru-RU" sz="4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ЛФК при тазовом </a:t>
            </a:r>
            <a:r>
              <a:rPr lang="ru-RU" sz="43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предлежании</a:t>
            </a:r>
            <a:r>
              <a:rPr lang="ru-RU" sz="4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плода </a:t>
            </a:r>
          </a:p>
          <a:p>
            <a:pPr algn="ctr"/>
            <a:r>
              <a:rPr lang="ru-RU" sz="4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узких тазах</a:t>
            </a:r>
          </a:p>
          <a:p>
            <a:pPr algn="ctr"/>
            <a:endParaRPr lang="ru-RU" sz="4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Составили преподаватели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Соловьёва А.А.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Понькина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Н.П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2019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31936" y="4214818"/>
            <a:ext cx="5212064" cy="857256"/>
          </a:xfrm>
          <a:prstGeom prst="rect">
            <a:avLst/>
          </a:prstGeom>
        </p:spPr>
        <p:txBody>
          <a:bodyPr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714612" y="6000768"/>
            <a:ext cx="4640592" cy="642934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Тазовым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предлежанием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называется такое, при котором над входом в малый таз находится тазовый конец плода, а у дна матки – головка плода.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Тазовые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относятся к патологическому акушерству, а роды в тазовом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к патологическим (Г.М. Савельева, 2000 г.).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Частота тазовых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3 – 5 % к общему количеству родов.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6194" name="Picture 2" descr="Картинки по запросу тазовое предлежание пл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Тазовое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предлежание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диагностируемое до 28 недель беременности, требует только выжидательного наблюдения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70 % повторнородящих и 30 % первородящих беременных поворот на головку происходит спонтанно до родов и в небольшом проценте во время родов.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ЛФК при тазовом </a:t>
            </a:r>
            <a:r>
              <a:rPr lang="ru-RU" sz="4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предлежании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Противопоказания для ЛФК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заболевания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сердечно-сосудистой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системы в стадии декомпенсации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болезни печени и почек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гестозы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беременных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угроза прерывания беременности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кровянистые выделения из влагалища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рубец на матке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плаценты, при котором она перекрывает выход из матки.</a:t>
            </a:r>
          </a:p>
          <a:p>
            <a:pPr fontAlgn="base">
              <a:buNone/>
            </a:pPr>
            <a:endParaRPr lang="ru-RU" dirty="0" smtClean="0"/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Данные состояния диагностируются врачом, исходя из чего разрабатывается и предварительно обговаривается тактика родов, так как исправить положение ребенка во время беременности невозможно.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Основной принцип ЛФК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это комплекс упражнений для косых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мыщц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живота, сочетая их с дыхательными, упражнениями на растяжение позвоночника, улучшение общего тонуса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сердечно-сосудистой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системы, упражнениями для тазового дна, упражнениями для груди.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68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642918"/>
            <a:ext cx="7790712" cy="5605482"/>
          </a:xfrm>
        </p:spPr>
        <p:txBody>
          <a:bodyPr>
            <a:normAutofit/>
          </a:bodyPr>
          <a:lstStyle/>
          <a:p>
            <a:pPr algn="ctr" fontAlgn="base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 И.Ф. ДИКАНЯ используется при высоком тонусе матки и сроке беременности 29-37 недель</a:t>
            </a:r>
          </a:p>
          <a:p>
            <a:pPr fontAlgn="base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Очень важно, чтобы все упражнения проводились в свободной одежде в хорошо проветриваемом помещении. Физические упражнения нужно повторять 3 раза в день перед приемом пищи. </a:t>
            </a:r>
          </a:p>
          <a:p>
            <a:pPr fontAlgn="base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Их суть очень проста: женщина по 10 минут лежит то на левом, то на правом боку. После того, как плод займет правильное положение, женщине рекомендуется спать и просто лежать на том боку, который соответствует спинке плода. Также нужно постоянно носить бандаж. Это поможет увеличить матку в продольном и уменьшить – в поперечном размере.  Такие меры предотвратят обратный переворот малыша.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Процедуру повторяют 3 – 4 раза. Занятия проводят 3 раза в день. Поворот плода на головку может произойти в течение первой недели. Положительный эффект наблюдается в 76,3 % случаев.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Лечебный эффект методики Диканя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Поворот ребенка с помощью упражнений при тазовом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Диканя объясняется прежде всего механическим фактором. Из-за того, что мама постоянно меняет свое расположение, ребенок начинает двигаться более активно. Также увеличиваются колебания движений околоплодных вод. Помимо механического фактора имеет значение изменение тонуса матки. Это происходит из-за того, что положение мамы постоянно меняется, а это провоцирует усиленную реакцию рецепторов матки.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Данный метод является абсолютно безвредным и показан даже тем женщинам, у которых осложненная беременность. Простота движений не способна привести к обвитию пуповины вокруг плода.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Методика В.В Фомичевой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142984"/>
            <a:ext cx="7862150" cy="5105416"/>
          </a:xfrm>
        </p:spPr>
        <p:txBody>
          <a:bodyPr>
            <a:no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менее распространенными, но более сложными являются упражнения от тазового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предлежания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плода на 32 неделе беременности, разработанные Фомичевой В. В. 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этом сроке положение малыша уже наверняка не изменится. Занятия длятся примерно 20-25 минут 2 раза в день. Лучше всего делать утром и во второй половине дня, но не поздним вечером. Каждый комплекс необходимо делать примерно через 1,5 часа после еды.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Темп должен быть максимально медленным, при этом большое внимание уделяется дыханию. Комплекс должен начинается с простых упражнений и постепенно переходить к более сложным. Уделите внимание одежде, она должна быть максимально удобной и легкой.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выполнения упражнений при тазовом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предлежании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плода дополнительно понадобится стул со спинкой и коврик.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85728"/>
            <a:ext cx="7498080" cy="5962672"/>
          </a:xfrm>
        </p:spPr>
        <p:txBody>
          <a:bodyPr>
            <a:normAutofit fontScale="70000" lnSpcReduction="20000"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Методика Фомичевой включает следующие упражнения: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Ноги нужно расставить на ширине плеч, руки положите на бедра. Наклоняясь - вдох, возвращаясь в исходное положение – выдох.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таком же положении делайте легкие наклоны назад, во время которых вдыхайте, возвращаясь в исходную позу – выдыхайте.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Встаньте лицом к спинке стула, за которую нужно держаться руками на уровне талии. Вдыхайте, попеременно поднимая согнутую в колене ногу сбоку от живота, во время исходного положения нужно выдыхать. Займите позу кошки: встаньте на колени и локти. Вдыхая, отводите одну вытянутую ногу назад, выдыхая, возвращайтесь в исходное положение.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Лягте на правый бок, попеременно сгибая и разгибая в колене левую ногу. Не забывайте чередовать вдох и выдох. Перевернувшись на левый бок, повторите упражнение с правой ногой. Лежа на полу, приподнимайте на 30-40 сантиметров над уровнем головы свой таз. Очень важно следить за дыханием.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Лечебный эффект методики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Упражнения при тазовом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плода, разработанные Фомичевой, провоцируют ритмичные сокращения не только спинных мышц, но и косых, поперечных мышц пресса. Волокна данных видов мышц входят в состав связок матки. Именно поэтому упражнения приводят в форму не только скелетную мускулатуру, но и матку, приводя к ее повышенному тонусу.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Некоторые упражнения, в которых присутствуют наклоны туловища и сгибания ног, колен, уменьшают длину матки. Кроме того, они механически воздействуют на малыша, в результате чего головка начинает смещаться в том направлении, которое более оптимально для родов.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Гимнастика от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Брюхиной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Е. В.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у женщины выявлено тазовое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32 неделе беременности упражнения, разработанные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Брюхиной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подойдут отлично. Методика является наиболее оптимальной начиная с 32-34 недели и заканчивая 37-38 неделей. Как и в предыдущем комплексе, занятия нужно проводить ежедневно по 2 раза в день примерно через 1,5 часа после еды.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гимнастики заключается в постепенном расслаблении мышц пресса. Исходное положение - либо стойка на коленях и локтях, либо на коленях и кистях.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42" name="Picture 2" descr="Упражнение при тазовом предлежан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 fontAlgn="base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Упражнения из гимнастики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Брюхиной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Е. В.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 основным комплексом нужно провести разминку, она точно такая же, как в гимнастике по Фомичевой, описанной ранее. После наступает основная часть. Приведем примеры упражнений, входящих в комплекс: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Женщина встает на коленки, опирается на локти. Делает плавный вдох, как можно глубже, а затем выдыхает. Так нужно повторить примерно 5-6 раз.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Исходное положение то же, что и в предыдущем упражнении. Прогибаем туловище вниз, касаемся подбородком кистей рук, постепенно выдыхаем и возвращаемся в исходное положение. Повторяем 4-5 раз.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меняя исходного положения медленно поднимаем правую ногу вверх, не сгибая ее при этом. Отводим поднятую ногу в сторону, носочком касаемся пола и возвращаемся в исходное положение. На обе стороны выполняем по 3-4 раза. Дыхание здесь свободное.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Встаем на четвереньки, опора на кисти. Опускаем голову вниз, спинка круглая, делаем выдох, затем постепенно прогибаем поясницу и поднимаем голову делая глубокий вдох. Так повторяем 8-10 раз.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Заключительная часть упражнений для тазового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предлежания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ребенка состоит из укрепления мышц тазового дна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Самым оптимальным вариантом является упражнение Кегеля. Мы предлагаем такой вариант: напрягаем все мышцы влагалища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ануса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втягивая их в себя, считаем до 10 и медленно расслабляемся. Затем повторяем, но считаем уже до 8, потом до 6, 4 и 2.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Комплекс упражнений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Брюхиной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Е. В.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заключительная часть приводят в положительную динамику состояние шейки матки. Это связано с тем, что улучшается кровообращение органов малого таза.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Какая методика показана?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Важным фактором в выборе методики является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тонус матки.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том случае, если он повышен, поможет гимнастика Диканя.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Нормальный и пониженный тонус является показанием к упражнениям Фомичевой.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тонус неравномерный, то самый подходящий вариант - метод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Брюхиной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Гинеколог, ведущий беременность, определит тонус и даст консультацию, подобрав индивидуальный комплекс.</a:t>
            </a:r>
          </a:p>
          <a:p>
            <a:pPr algn="just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76 % упражнения от тазового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предлежания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переворота ребенка оказывались эффективными. Отклонение ликвидировалось и ребенок приходил в нормальное состояние. Благодаря этому можно избежать кесарева сечения, женщина может рожать естественным путем самостоятельно.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Техника доктора </a:t>
            </a:r>
            <a:r>
              <a:rPr lang="ru-RU" sz="31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Кэрол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Филипс</a:t>
            </a:r>
            <a:endParaRPr lang="ru-RU" sz="3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классика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Spinning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babies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Упражнение создает пространство в нижнем сегменте матки и позволяет малышу занять оптимальную позицию для родов.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Сядьте на колени на край дивана (ступеньки)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Аккуратно опустите руки на пол, затем встаньте в упор на локти, локти немного наружу, кисти рук – вместе. Можете использовать стул или ступеньку, чтобы помогать себе опуститься в это положение.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Расслабьте шею, пусть ваша голова свободно висит. Подбородок подтянут к шее. Не ставьте голову на пол. Ваша шея должна иметь возможность двигаться.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Колени находятся на краю дивана (ступеньки). Ваши ягодицы смотрят наверх. Если хотите, можете совершать тазом покачивания.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5. Колени находятся на краю дивана (ступеньки). Ваши ягодицы смотрят наверх. Если хотите, можете совершать тазом покачивания.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6. Чтобы освободить больше пространства для расслабления ваших связок, можете выпрямить поясничный изгиб позвоночника.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7. Сделайте 3 вдоха. Живот расслаблен, плечи напряжены. Подбородок подтянут к шее, шея длинная.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8. Снова встаньте на руки, затем поднимитесь в положение на коленях, используйте стул, кирпич или помощь помощника.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3993648" cy="10115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Комплекс Гейл </a:t>
            </a:r>
            <a:r>
              <a:rPr lang="ru-RU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Талли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1. Переворот с наклоном вперед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857232"/>
            <a:ext cx="3657600" cy="5330208"/>
          </a:xfrm>
        </p:spPr>
        <p:txBody>
          <a:bodyPr>
            <a:noAutofit/>
          </a:bodyPr>
          <a:lstStyle/>
          <a:p>
            <a:pPr marL="90488" indent="-7938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выполнении переворота с наклоном вперед хорошо растягиваются не только круглые, но и крестцово-маточные связки. Расслабляются мышцы тазового дна и появляется чуть больше пространства в матке. </a:t>
            </a:r>
          </a:p>
          <a:p>
            <a:pPr marL="90488" indent="-7938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Оно полезно в качестве ежедневной практики на 3 цикла спокойного дыхания (вдох-выдох) три раза в день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Противопоказания для упражнения!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Высокое давление, проблемы с плацентой, проблемы с сердцем, судороги, боли неизвестного происхождения. </a:t>
            </a:r>
          </a:p>
          <a:p>
            <a:pPr marL="0" lv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во время выполнения упражнения малыш начинает чересчур активно шевелиться, нужно сразу же их прекратить и проверить сердцебиение крохи.</a:t>
            </a:r>
          </a:p>
        </p:txBody>
      </p:sp>
      <p:pic>
        <p:nvPicPr>
          <p:cNvPr id="5" name="Рисунок 4" descr="https://lh5.googleusercontent.com/qrMst8NWjat5FUnOoDyz90FtzZP1FQS6uY-Ev010QyGDTy-7Va7Xce6zY2q_XyLpnAK90hVpPb-x1_7jHtstS5_lmXjqRrxH9Phl9y5jT4NwOdcJUqPBCbYsyTmDazEX4H5Ikdn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500174"/>
            <a:ext cx="5214942" cy="4143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257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2. Наклон на твердой поверхности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785794"/>
            <a:ext cx="3657600" cy="540164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Обычно это упражнение рекомендуют делать сразу после переворота с наклоном вперед. Для этого нужно положить что-то твердое (например, гладильную доску) под заметным углом в 45 градусов. Так, чтобы голова была внизу, а таз сильно выше головы. В этом случае у малыша появляется возможность немного “выйти” из таза и получить больше места для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повор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положении вниз головой рекомендуют лежать до 20 минут три раза ежедневно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lh6.googleusercontent.com/0QaITBG-zRV72H8jnqaK-djePEUz-PvfNE1izWZstAvBqQScMXNrRAuIsLf_yqoylVkgd5x2Kp7fXWcWpem9WFpFrWGZo8MJboEZIiGc5rzbuEIaP5m4LPANlQeC2_XMfslrH3b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71612"/>
            <a:ext cx="5214942" cy="3357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3. Положение попой кверху с широко расставленными ногами и руками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Иногда его рекомендуют в качестве альтернативы наклону на твердой поверхности. В этом положении происходит глубокое расслабление связок, поддерживающих матку, и мышц тазового дна. В отличие от классической позы на четвереньках, в этом положении ноги и руки расставлены широко, что позволяет малышу немного “выйти” из таза и получить больше возможностей для переворота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lh5.googleusercontent.com/J4SZiqtU2hz2rbYYRicvXQ_zbX-nkReK26iAJszLpy8BTFKZ1lWCcxOrtPhsE9eMmjB2m-7rzBcNWRrhGkoW6ven0Kcu1tmCcH7ZoMd6B2cXK2WNEwINvyt32nm3Es1NDOYz8PgV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571612"/>
            <a:ext cx="5214942" cy="342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4. “Просеивание” при помощи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шарфа-ребозо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857232"/>
            <a:ext cx="3657600" cy="5330208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Ребозо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это такой мексиканский шарф плотного плетения, которым традиционно делают массаж. Конечно, вместо него можно взять любой подходящий кусок крепкой ткани и сделать все тот же массаж.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Мама встает на колени и локти,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ребозо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поддерживает ее живот и партнер постепенно, очень бережно, начинает потряхивать живот, двигая концы ткани. Это движение похоже на то, как работает поршень паровоза: круговые движения вперед. Папы обычно сразу все понимают про эту технику, если сказать им волшебные слова “как передаточный вал”.</a:t>
            </a:r>
          </a:p>
          <a:p>
            <a:endParaRPr lang="ru-RU" dirty="0"/>
          </a:p>
        </p:txBody>
      </p:sp>
      <p:pic>
        <p:nvPicPr>
          <p:cNvPr id="5" name="Рисунок 4" descr="https://lh5.googleusercontent.com/MtdXWw7z7iP2a3hWzI7bxegXHb2VXC-LquP3a1ADnVa1RimUw82xo58D6vSSVVdGBOLYxa7Jr5OvuACkrPC0zBGZTJf6ekN4O5OqzD1C17kz4ONq_Kx3hKX4jpfyMFf4hfBgQrnH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428736"/>
            <a:ext cx="5143504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5. Расслабление мышц тазового дна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524000"/>
            <a:ext cx="3647308" cy="466344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Мама ложится на край твердой поверхности и медленно опускает верхнюю ногу вниз. В это время партнер выравнивает ее таз и слегка надавливает на верхнюю часть бедра. Если все сделано правильно, женщина ощущает приятное теплое расслабление в области поясницы и крестца, а также внизу живота, там, где находятся круглые связки.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ttps://lh6.googleusercontent.com/YFUgqQQG_m5n4aQwCV7F7_orznzX7JFHcbhHLE416azejsY1X6OYXKT8ubthxBD_-selcN3k8i-oXsF9R2wfd827RUgKIOA6-xEiLGVOkRsWitm7UVoEYrz7UYIeEO48uKiV1a3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00174"/>
            <a:ext cx="5072066" cy="5357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6. Метод внутриутробного давления Вебстера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136392" cy="4663440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6314" y="785794"/>
            <a:ext cx="4147374" cy="5401646"/>
          </a:xfrm>
        </p:spPr>
        <p:txBody>
          <a:bodyPr>
            <a:noAutofit/>
          </a:bodyPr>
          <a:lstStyle/>
          <a:p>
            <a:pPr marL="90488" lvl="1" indent="0" algn="just" fontAlgn="base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Техника Вебстера включает в себя две вещи – во-первых, она гарантирует, что крестец и тазовые кости сбалансированы и правильно расположены. Если эти кости остаются не выправленными, это препятствует перемещению малыша в головное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предлежание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0488" lvl="1" indent="0" algn="just" fontAlgn="base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Во-вторых, этот метод помогает уменьшить напряжение круглых связок, которые поддерживают матку, освободив и расслабив их. Как только эти связки будут ослаблены, у малыша будет больше пространства для передвижения, и позволят ему принять перед родами правильное положение.</a:t>
            </a:r>
          </a:p>
          <a:p>
            <a:pPr marL="90488" indent="-7938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Имейте ввиду, что техника Вебстера является процедурой, поэтому вам понадобится посещать специалиста хотя бы три раза в неделю в течение последних недель беременности. Убедитесь, что процедуры проводит квалифицированный мануальный терапевт, который практикует  лечение беременных женщин с ягодичным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предлежанием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плода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Изображение с названием Turn a Breech Baby Step 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Изображение с названием Turn a Breech Baby Step 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1480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93B874"/>
                </a:solidFill>
                <a:effectLst/>
                <a:latin typeface="inherit"/>
                <a:cs typeface="Arial" pitchFamily="34" charset="0"/>
                <a:hlinkClick r:id="rId2"/>
              </a:rPr>
              <a:t>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 Neue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rgbClr val="93B874"/>
              </a:solidFill>
              <a:effectLst/>
              <a:latin typeface="inherit"/>
              <a:cs typeface="Arial" pitchFamily="34" charset="0"/>
            </a:endParaRPr>
          </a:p>
        </p:txBody>
      </p:sp>
      <p:pic>
        <p:nvPicPr>
          <p:cNvPr id="1032" name="Picture 8" descr="Картинки по запросу картинки мануальная терапия Метод внутриутробного давления Вебсте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2"/>
            <a:ext cx="4643437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УЗКИЙ</a:t>
            </a:r>
          </a:p>
          <a:p>
            <a:pPr algn="ctr">
              <a:buNone/>
            </a:pPr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ТАЗ</a:t>
            </a:r>
            <a:endParaRPr lang="ru-RU" sz="8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9570" name="Picture 2" descr="Картинки по запросу картинки истинная конъюга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Понятие узкого таза включает в себя анатомически и клинически узкий таз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Таз считают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анатомически узким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если хотя бы один из его размеров уменьшен по сравнению с нормой на 1,5-2 см Основным показателем сужения таза принято считать размер истинной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конъюгаты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при её величине менее 11 см таз считается узким.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Клинически (функционально) узким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является таз, при котором выявляется несоответствие между размерами плода и таза роженицы независимо от размеров последнего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Истинная </a:t>
            </a:r>
            <a:r>
              <a:rPr lang="ru-RU" b="1" dirty="0" err="1" smtClean="0"/>
              <a:t>конъ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Истинная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конъюгата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Истинная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конъюгата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– это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расстояние от выступающей части крестца до высшего мыса лонного симфиза на выходе=11 см.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Истинная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конъюгата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– это наименьшее расстояние внутри, через которое выходит плод во время родов.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1.wp.com/meduniver.com/Medical/Anatom/Img/razmeri_genskogo_taza-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0"/>
            <a:ext cx="505936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ЭТИОЛОГИЯ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Возможными причинами формирования анатомически узкого таза являются: нерациональное питание, частые острые и хронические заболевания в детстве и пубертатном возрасте, перенесенный рахит и заболевания позвоночника и суставов, травмы костей и сочленений таза, чрезмерные нагрузки и эмоциональные перегрузки в пре- и пубертатном возрасте и др.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Частота узкого таза колеблется от 1% до 7,7%.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Классификация, основанная на определении величины истинной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конъюгаты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(ИК), т.е. на степени сужения таза, является основной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практической точки зрения предпочтение отдано</a:t>
            </a:r>
          </a:p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Классификации Крассовского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– три степени сужения (I – от 11 см до 9,5 см, II - менее 9,5 до 6,5 см, III – менее 6,5 см).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ДИАГНОСТИКА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7933588" cy="550072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Традиционные способы диагностики анатомических изменений костного таза включают в себя тщательный сбор анамнеза и традиционные измерения (антропометрию, определение </a:t>
            </a:r>
            <a:r>
              <a:rPr lang="ru-RU" sz="4500" i="1" dirty="0" smtClean="0">
                <a:latin typeface="Times New Roman" pitchFamily="18" charset="0"/>
                <a:cs typeface="Times New Roman" pitchFamily="18" charset="0"/>
              </a:rPr>
              <a:t>индекса Соловьева, 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измерение</a:t>
            </a:r>
            <a:r>
              <a:rPr lang="ru-RU" sz="4500" i="1" dirty="0" smtClean="0">
                <a:latin typeface="Times New Roman" pitchFamily="18" charset="0"/>
                <a:cs typeface="Times New Roman" pitchFamily="18" charset="0"/>
              </a:rPr>
              <a:t> ромба </a:t>
            </a:r>
            <a:r>
              <a:rPr lang="ru-RU" sz="4500" i="1" dirty="0" err="1" smtClean="0">
                <a:latin typeface="Times New Roman" pitchFamily="18" charset="0"/>
                <a:cs typeface="Times New Roman" pitchFamily="18" charset="0"/>
              </a:rPr>
              <a:t>Михаэлиса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наружное и внутреннее акушерское исследование) и дают представление о форме и степени сужения таза, дополнительные методы исследования: УЗИ и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рентгенопельвиометрия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, позволяют определить истинные размеры малого таза с ошибкой в 2 мм. </a:t>
            </a:r>
          </a:p>
          <a:p>
            <a:pPr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Для вычисления истинной </a:t>
            </a:r>
            <a:r>
              <a:rPr lang="ru-RU" sz="4500" b="1" dirty="0" err="1" smtClean="0">
                <a:latin typeface="Times New Roman" pitchFamily="18" charset="0"/>
                <a:cs typeface="Times New Roman" pitchFamily="18" charset="0"/>
              </a:rPr>
              <a:t>конъюгаты</a:t>
            </a: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 используют 4 способа:</a:t>
            </a:r>
            <a:br>
              <a:rPr lang="ru-RU" sz="4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 по диагональной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конъюгате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 по наружной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конъюгате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- по вертикальному размеру ромба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Михаэлиса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Диагностику узкого таза проводят в женской консультации, уточнение диагноза - в стационаре, с этой целью беременную госпитализируют за 2 недели до срока родов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Поперечносуженный</a:t>
            </a:r>
            <a:r>
              <a:rPr lang="ru-RU" b="1" dirty="0" smtClean="0"/>
              <a:t> таз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Удлиненнный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крестцовый ромб - вертикаль больше чем горизонталь.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2. Уменьшение поперечных размеров выхода таза.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3. При влагалищном исследовании истинная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коньюгата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нормальных размеров.</a:t>
            </a:r>
          </a:p>
          <a:p>
            <a:endParaRPr lang="ru-RU" dirty="0"/>
          </a:p>
        </p:txBody>
      </p:sp>
      <p:pic>
        <p:nvPicPr>
          <p:cNvPr id="92162" name="Picture 2" descr="Картинки по запросу поперечносуженный та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4143404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4450" name="Picture 2" descr="Картинки по запросу картинки общеравномерносуженный та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часто встречающаяся форма узкого таза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поперечносуженный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таз классифицируют по поперечному размеру входа малого таза (по Р.И.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Калгановой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на 3 степени сужения: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12,4 до11,5 см - I степень;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11,4 до 10,5 см - II степень сужения; менее 10,5 см – III степень сужения.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Течение беременности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узком тазе практически без особенностей.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течение беременности имеют значение факторы, приведшие к развитию узкого таза: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беременности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угроза прерывания беременности на разных сроках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позднего токсикоза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Ведение беременности и родов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Обязательна госпитализация в дородовое отделение за 2 недели до родов.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Кесарево сечение плановое проводится при 3-4 степени сужения таза по абсолютным показаниям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Комплекс упражнений ЛФК при узких тазах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неэффективен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571480"/>
            <a:ext cx="7790712" cy="1357322"/>
          </a:xfrm>
        </p:spPr>
        <p:txBody>
          <a:bodyPr>
            <a:no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Ранее применялось положение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Вельхера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Применялось 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28-27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недель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 tooltip="Беременность"/>
              </a:rPr>
              <a:t>беременности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Беременная лежит на краю стола 30 минут с перерывами; ноги свисают по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бокам во время нагрузки, а во время паузы ставятся на табуретки.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и по запросу Положение Вальхер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7" y="2071678"/>
            <a:ext cx="552261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настоящее время положение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Вельхера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не применяется, т.к. возможно развитие синдрома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сдавления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нижней полой вены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Нижняя полая вена - крупный сосуд, собирающий венозную кровь, оттекающую от нижних конечностей и ряда органов малого таза к правому предсердию. Она проходит справа вдоль позвоночника и может быть легко сдавлена беременной маткой в положении женщины «лежа на спине».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Положение на спине, особенно горизонтальное, является неблагоприятным еще и потому, что при нем отмечается самое высокое стояние дна матки, а отсюда и диафрагмы. Последнее ведет к значительному смещению сердца, затрудняя его деятельность, и ограничивает экскурсию легких. В течение беременности матка интенсивно растет. Вес ее увеличивается с 50-100 г до 1000 г к родам. К 38-40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беременности плод весит в среднем 3500 г. Он находится в околоплодных водах, объем которых - 800-1000 мл. Послед при доношенной беременности весит 500-600 г. В сумме все это составляет около б кг.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Итак, если женщина лежит на спине, то на нижнюю полую вену давит беременная матка весом около 6 кг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картинка синдром сдавления нижней полой ве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Корригирующая гимнастика для беременных с неправильным положением плода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Неправильное положение плода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-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клиническая ситуация, при которой ось плода образует с продольной осью матки прямой или острый угол, предлежащая часть отсутствует.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Поперечное положение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/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клиническая ситуация, при которой ось плода пересекает ось матки под прямым углом.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0050" name="Picture 2" descr="Картинки по запросу rfhnbyrf поперечное положение пл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90" y="1500174"/>
            <a:ext cx="5059351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2098" name="Picture 2" descr="Картинки по запросу косое положение плод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285728"/>
            <a:ext cx="74295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Задача ЛГ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перевести плод в головное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предлежание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Противопоказания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угроза преждевременных родов,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узкий таз II-III степени,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поздние сроки беременности (36-40 недели).</a:t>
            </a:r>
          </a:p>
          <a:p>
            <a:pPr algn="ctr" fontAlgn="base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Методические принципы</a:t>
            </a:r>
          </a:p>
          <a:p>
            <a:pPr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ЛГ назначают с 29-й по 35-ю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недели беременности.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Используют специальные упражнения и положения беременной, способствующие самовозврату плода на головку. 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коленно-локтевое положение; 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лежа на боку, противоположном позиции плода (на правом боку). 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Применяют упражнения, изменяющие внутрибрюшное, внутриматочное давление и вызывают колебания околоплодных вод, что способствует повороту плода на головку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0"/>
            <a:ext cx="8001056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Беременная переворачивается поочередно из стороны в сторону в течение 1 ч, находясь на каждой стороне по 10 минут, ноги согнуты в коленях. ЛГ выполняют 3-4 раза в день.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И. п. — коленно-локтевое от10 минут, а затем выполняют приведенные выше упражнения. Врачи рекомендуют становиться в коленно-локтевое положение порядка двух-трех раз в сутки. Если возникает потребность делать это чаще, то ориентироваться по ощущениям и желаниям беременной.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Продолжительность пребывания в этой позиции может начинаться от нескольких минут до получаса.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И. п. — лежа на боку, противоположном позиции плода, ноги согнуты в коленях. В течение 2-5 мин выполняют диафрагмальное медленное дыхание с расслаблением мышц живота. Затем ногу с той стороны, где расположена спинка плода, сгибают в коленном суставе, прижимают ее рукой к животу на выдохе и делают ей круговое движение внутрь, прикасаясь бедром к животу.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Лежать с приподнятым тазовым концом. Для этого положите подушки под поясницу и ноги. При этом ноги должны быть на 20—30 см выше головы. В таком положении можно проводить 10—15 минут 2—3 раза в день.</a:t>
            </a:r>
          </a:p>
          <a:p>
            <a:pPr fontAlgn="base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base"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https://mamkek.com/wp-content/uploads/2018/09/afb44136d7e97bf89f942e9078fa4b6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8304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ЛФК при  поперечном (косом) положении плода по И. И Грищенко, А. Е. </a:t>
            </a:r>
            <a:r>
              <a:rPr lang="ru-RU" sz="27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Шулешовой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Положения на боку, соответствующем позиции плода (головка слева – на правом боку, справа – на левом боку), ноги согнуты в коленных и тазобедренных суставах. Лежать 5 минут.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Глубокий вдох, поворот на противоположный бок. Лежать 5 мин.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Выпрямить ногу (при 1 позиции правую, при 2 позиции левую), другая нога остаётся согнутой.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Охватить руками колено, отвести его в сторону, противоположную позиции плода. Туловище при этом наклоняется вперёд. Согнутой ногой описать полукруг, касаясь передней брюшной стенки, сделать глубокий, удлиненный выдох и, расслабляясь, выпрямить и опустить ногу.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8002" name="Picture 2" descr="Картинки по запросу картинки поперечном (косом) положении пл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572</TotalTime>
  <Words>2842</Words>
  <PresentationFormat>Экран (4:3)</PresentationFormat>
  <Paragraphs>161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Солнцестояние</vt:lpstr>
      <vt:lpstr>СПБ ГБПОУ Акушерский колледж</vt:lpstr>
      <vt:lpstr>Слайд 2</vt:lpstr>
      <vt:lpstr>Слайд 3</vt:lpstr>
      <vt:lpstr>Слайд 4</vt:lpstr>
      <vt:lpstr>Слайд 5</vt:lpstr>
      <vt:lpstr>Противопоказания для ЛФК</vt:lpstr>
      <vt:lpstr>Слайд 7</vt:lpstr>
      <vt:lpstr> </vt:lpstr>
      <vt:lpstr>Лечебный эффект методики Диканя</vt:lpstr>
      <vt:lpstr>Методика В.В Фомичевой</vt:lpstr>
      <vt:lpstr>Слайд 11</vt:lpstr>
      <vt:lpstr>Лечебный эффект методики</vt:lpstr>
      <vt:lpstr>Гимнастика от Брюхиной Е. В. </vt:lpstr>
      <vt:lpstr>Слайд 14</vt:lpstr>
      <vt:lpstr>Слайд 15</vt:lpstr>
      <vt:lpstr>Слайд 16</vt:lpstr>
      <vt:lpstr>Какая методика показана? </vt:lpstr>
      <vt:lpstr> Техника доктора Кэрол Филипс</vt:lpstr>
      <vt:lpstr>Слайд 19</vt:lpstr>
      <vt:lpstr>Комплекс Гейл Талли  1. Переворот с наклоном вперед </vt:lpstr>
      <vt:lpstr>2. Наклон на твердой поверхности </vt:lpstr>
      <vt:lpstr>3. Положение попой кверху с широко расставленными ногами и руками </vt:lpstr>
      <vt:lpstr>4. “Просеивание” при помощи шарфа-ребозо </vt:lpstr>
      <vt:lpstr>5. Расслабление мышц тазового дна </vt:lpstr>
      <vt:lpstr>6. Метод внутриутробного давления Вебстера  </vt:lpstr>
      <vt:lpstr>Слайд 26</vt:lpstr>
      <vt:lpstr>Слайд 27</vt:lpstr>
      <vt:lpstr>Понятие узкого таза включает в себя анатомически и клинически узкий таз</vt:lpstr>
      <vt:lpstr>Истинная конъ</vt:lpstr>
      <vt:lpstr>ЭТИОЛОГИЯ</vt:lpstr>
      <vt:lpstr>Слайд 31</vt:lpstr>
      <vt:lpstr>ДИАГНОСТИКА</vt:lpstr>
      <vt:lpstr>Поперечносуженный таз</vt:lpstr>
      <vt:lpstr>Слайд 34</vt:lpstr>
      <vt:lpstr>Слайд 35</vt:lpstr>
      <vt:lpstr>Слайд 36</vt:lpstr>
      <vt:lpstr>Ведение беременности и родов </vt:lpstr>
      <vt:lpstr>Слайд 38</vt:lpstr>
      <vt:lpstr>Ранее применялось положение Вельхера. Применялось с 28-27 недель беременности.  Беременная лежит на краю стола 30 минут с перерывами; ноги свисают по  бокам во время нагрузки, а во время паузы ставятся на табуретки.  </vt:lpstr>
      <vt:lpstr>В настоящее время положение Вельхера не применяется, т.к. возможно развитие синдрома сдавления нижней полой вены</vt:lpstr>
      <vt:lpstr>Слайд 41</vt:lpstr>
      <vt:lpstr>Корригирующая гимнастика для беременных с неправильным положением плода </vt:lpstr>
      <vt:lpstr>Поперечное положение</vt:lpstr>
      <vt:lpstr>Слайд 44</vt:lpstr>
      <vt:lpstr>Слайд 45</vt:lpstr>
      <vt:lpstr>Слайд 46</vt:lpstr>
      <vt:lpstr>Слайд 47</vt:lpstr>
      <vt:lpstr>ЛФК при  поперечном (косом) положении плода по И. И Грищенко, А. Е. Шулешовой 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АО: Медицинский университет Астана</dc:title>
  <dc:creator>ноут</dc:creator>
  <cp:lastModifiedBy>Asus</cp:lastModifiedBy>
  <cp:revision>65</cp:revision>
  <dcterms:created xsi:type="dcterms:W3CDTF">2015-04-19T16:25:09Z</dcterms:created>
  <dcterms:modified xsi:type="dcterms:W3CDTF">2019-11-29T07:55:12Z</dcterms:modified>
</cp:coreProperties>
</file>